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 Semi Bold" panose="020B0604020202020204" charset="0"/>
      <p:regular r:id="rId17"/>
    </p:embeddedFont>
    <p:embeddedFont>
      <p:font typeface="Inter Medium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1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7269" y="25656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Разработка интерфейса сайта компании «Прозрачный Комфорт»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582345" y="6189343"/>
            <a:ext cx="2941729" cy="1583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Выполнил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:</a:t>
            </a:r>
            <a:r>
              <a:rPr lang="ru-RU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Студент группы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ИСиП-231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ru-RU" sz="1750" dirty="0" smtClean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Лашков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Максим </a:t>
            </a:r>
            <a:endParaRPr lang="ru-RU" sz="1750" dirty="0" smtClean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Юрьевич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687879" y="328706"/>
            <a:ext cx="7315200" cy="1047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 smtClean="0">
                <a:ea typeface="Calibri"/>
                <a:cs typeface="Calibri"/>
                <a:sym typeface="Calibri"/>
              </a:rPr>
              <a:t>Бюджетное учреждение профессионального образования Ханты-Мансийского автономного округа – Югры «БЕЛОЯРСКИЙ ПОЛИТЕХНИЧЕСКИЙ КОЛЛЕДЖ»</a:t>
            </a:r>
            <a:endParaRPr lang="ru-RU" dirty="0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7269" y="256567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Разработка интерфейса сайта компании «Прозрачный Комфорт»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582345" y="6189343"/>
            <a:ext cx="2941729" cy="1583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Выполнил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:</a:t>
            </a:r>
            <a:r>
              <a:rPr lang="ru-RU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Студент группы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ИСиП-231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ru-RU" sz="1750" dirty="0" smtClean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Лашков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Максим </a:t>
            </a:r>
            <a:endParaRPr lang="ru-RU" sz="1750" dirty="0" smtClean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Юрьевич</a:t>
            </a:r>
            <a:r>
              <a:rPr lang="en-US" sz="1750" dirty="0" smtClean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687879" y="328706"/>
            <a:ext cx="7315200" cy="10479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 smtClean="0">
                <a:ea typeface="Calibri"/>
                <a:cs typeface="Calibri"/>
                <a:sym typeface="Calibri"/>
              </a:rPr>
              <a:t>Бюджетное учреждение профессионального образования Ханты-Мансийского автономного округа – Югры «БЕЛОЯРСКИЙ ПОЛИТЕХНИЧЕСКИЙ КОЛЛЕДЖ»</a:t>
            </a:r>
            <a:endParaRPr lang="ru-RU" dirty="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41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061" y="565428"/>
            <a:ext cx="554057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Актуальность проекта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5061" y="1515070"/>
            <a:ext cx="7706678" cy="1183124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10325" y="1720334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Рост спроса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0325" y="2164318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Качественные оконные конструкции востребованы больше.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5061" y="2903458"/>
            <a:ext cx="7706678" cy="1183124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410325" y="310872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10325" y="3552706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Множество компаний по установке окон на рынке.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5061" y="4291846"/>
            <a:ext cx="7706678" cy="1983938"/>
          </a:xfrm>
          <a:prstGeom prst="roundRect">
            <a:avLst>
              <a:gd name="adj" fmla="val 155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410325" y="4497110"/>
            <a:ext cx="273153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Необходимость сайта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0325" y="4941094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Привлечение клиентов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10325" y="5341501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Демонстрация услуг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10325" y="5741908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Упрощение заказов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05061" y="6481048"/>
            <a:ext cx="7706678" cy="1183124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6" name="Text 13"/>
          <p:cNvSpPr/>
          <p:nvPr/>
        </p:nvSpPr>
        <p:spPr>
          <a:xfrm>
            <a:off x="6410325" y="668631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Цифры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410325" y="7130296"/>
            <a:ext cx="729615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70% клиентов обращаются через онлайн-каналы.</a:t>
            </a:r>
            <a:endParaRPr lang="en-US" sz="16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632"/>
            <a:ext cx="6364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Цели и задачи проекта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757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4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480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Создать удобный, современный и функциональный сайт.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7424"/>
            <a:ext cx="1134070" cy="26335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4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46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Анализ аудитории и конкурентов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268022" y="53168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Разработка структуры и дизайна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268022" y="575905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Реализация функционала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268022" y="620125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Тестирование и оптимизация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4085"/>
            <a:ext cx="7888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Анализ предметной области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84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Компания «Прозрачный Комфорт»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1531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Производство и установка окон из разных материалов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041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Дополнительные услуги: замер, монтаж, сервис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060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Частные клиенты — 60%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503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Коммерческие — 20%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453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Партнеры — 15%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Конкуренты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60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«Окна Роста» — демпинг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503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«Евроокна» — премиум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9453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«Теплый дом» — энергосбережение</a:t>
            </a:r>
            <a:endParaRPr lang="en-US" sz="175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1454"/>
            <a:ext cx="5939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Техническое задание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155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1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Функционал сайта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05964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Калькулятор стоимости, онлайн-запись, портфолио с фильтрами.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3155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165783" y="531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8059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Фронтенд: HTML5, CSS3, JavaScript (React)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65783" y="624816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Бэкенд: PHP (Laravel) или Python (Django)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65783" y="669036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База данных: MySQL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35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Проектирование пользовательского опыта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1267"/>
            <a:ext cx="170021" cy="1737717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Этапы UX-дизайна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9616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Пользовательские сценарии для разных клиентов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039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Информационная архитектура сайта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03973" y="484608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Прототипирование ключевых страниц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133951" y="54357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644134" y="5435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Адаптивность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44134" y="592621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Поддержка ПК, планшетов и смартфонов.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319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Верстка и программирование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Дизайн-концепция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Синий и белый цвета, минимализм, акцент на контент.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UI-элементы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Калькулятор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Формы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Иконки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Адаптивность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37995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Использование Flexbox и Grid, тестирование на устройствах.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924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Техническая реализация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Верстка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HTML5 с семантическими тегами, CSS3 с анимациями.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Интерактивность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Калькулятор на JavaScript, AJAX-формы для записи.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Яндекс.Карты и фотогалерея на сайте.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8247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Тестирование и оптимизация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3680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Юзабилити-тестирование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15 пользователей, выявлены проблемы с навигацией.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Кросс-браузерность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Исправлены ошибки для IE11 и Safari.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Оптимизация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PageSpeed: 92/100 на ПК, 85/100 на мобильных.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54763" y="7772400"/>
            <a:ext cx="1669311" cy="37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337</Words>
  <Application>Microsoft Office PowerPoint</Application>
  <PresentationFormat>Произвольный</PresentationFormat>
  <Paragraphs>90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DM Sans Semi Bold</vt:lpstr>
      <vt:lpstr>Inter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Максим Лашков</cp:lastModifiedBy>
  <cp:revision>3</cp:revision>
  <dcterms:created xsi:type="dcterms:W3CDTF">2025-04-26T04:15:22Z</dcterms:created>
  <dcterms:modified xsi:type="dcterms:W3CDTF">2025-04-26T05:19:56Z</dcterms:modified>
</cp:coreProperties>
</file>